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Maven Pro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avenPro-bold.fntdata"/><Relationship Id="rId25" Type="http://schemas.openxmlformats.org/officeDocument/2006/relationships/font" Target="fonts/MavenPr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bdUYemBuCbY&amp;t=5590s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a4ed1e7fc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a4ed1e7fc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9473b000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9473b000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94592d984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94592d984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94592d984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794592d984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94592d984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94592d984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9473b000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9473b000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u="sng">
                <a:solidFill>
                  <a:schemeClr val="accent5"/>
                </a:solidFill>
                <a:hlinkClick r:id="rId2"/>
              </a:rPr>
              <a:t>https://www.youtube.com/watch?v=bdUYemBuCbY&amp;t=5590s</a:t>
            </a:r>
            <a:r>
              <a:rPr lang="vi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a4ed1e7f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a4ed1e7f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7a4ed1e7f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7a4ed1e7f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9473b000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9473b000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7a4ed1e7fc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7a4ed1e7fc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hyperlink" Target="https://alualuna.wordpress.com/2011/11/08/scandal-makers/" TargetMode="External"/><Relationship Id="rId10" Type="http://schemas.openxmlformats.org/officeDocument/2006/relationships/hyperlink" Target="https://www.123rf.com/photo_70604596_portrait-of-asian-three-generation-family-in-hanbok-korean-traditional-clothes.html" TargetMode="External"/><Relationship Id="rId13" Type="http://schemas.openxmlformats.org/officeDocument/2006/relationships/hyperlink" Target="https://www.hollywoodreporter.com/review/scandal-makers-film-review-93181" TargetMode="External"/><Relationship Id="rId12" Type="http://schemas.openxmlformats.org/officeDocument/2006/relationships/hyperlink" Target="https://www.youtube.com/watch?v=bdUYemBuCbY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lualuna.wordpress.com/2011/11/08/scandal-makers/" TargetMode="External"/><Relationship Id="rId4" Type="http://schemas.openxmlformats.org/officeDocument/2006/relationships/hyperlink" Target="http://asianwiki.com/Scandal_Makers" TargetMode="External"/><Relationship Id="rId9" Type="http://schemas.openxmlformats.org/officeDocument/2006/relationships/hyperlink" Target="https://medium.com/other-opinions/family-politics-and-society-fighting-to-live-with-each-other-718a27a661ab" TargetMode="External"/><Relationship Id="rId5" Type="http://schemas.openxmlformats.org/officeDocument/2006/relationships/hyperlink" Target="https://www.viki.com/movies/36072c-scandal-makers" TargetMode="External"/><Relationship Id="rId6" Type="http://schemas.openxmlformats.org/officeDocument/2006/relationships/hyperlink" Target="https://www.lovehkfilm.com/panasia/scandal_makers.html" TargetMode="External"/><Relationship Id="rId7" Type="http://schemas.openxmlformats.org/officeDocument/2006/relationships/hyperlink" Target="https://m.post.naver.com/viewer/postView.nhn?volumeNo=17654551&amp;memberNo=32011753" TargetMode="External"/><Relationship Id="rId8" Type="http://schemas.openxmlformats.org/officeDocument/2006/relationships/hyperlink" Target="https://www.gettyimages.ca/illustrations/family-fighting-cartoon?sort=best&amp;mediatype=illustration&amp;family=creative&amp;phrase=family%20fighting%20carto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youtube.com/watch?v=bdUYemBuCbY&amp;t=5590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youtube.com/watch?v=bdUYemBuCbY&amp;t=4410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483788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000"/>
              <a:t>Korean TV Shows &amp; Movie Cultural Literature Review</a:t>
            </a:r>
            <a:endParaRPr sz="3000"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Khai Phan Thanh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Korean Language Skill (LGE923-N1A)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Lee Won Hee 선생님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	</a:t>
            </a:r>
            <a:r>
              <a:rPr lang="vi"/>
              <a:t>질문있어요</a:t>
            </a:r>
            <a:r>
              <a:rPr lang="vi"/>
              <a:t>?</a:t>
            </a:r>
            <a:endParaRPr/>
          </a:p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1" name="Google Shape;3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788" y="1597875"/>
            <a:ext cx="2933775" cy="293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1711" y="1597875"/>
            <a:ext cx="3232589" cy="293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	References</a:t>
            </a:r>
            <a:endParaRPr/>
          </a:p>
        </p:txBody>
      </p:sp>
      <p:sp>
        <p:nvSpPr>
          <p:cNvPr id="348" name="Google Shape;348;p23"/>
          <p:cNvSpPr txBox="1"/>
          <p:nvPr>
            <p:ph idx="1" type="body"/>
          </p:nvPr>
        </p:nvSpPr>
        <p:spPr>
          <a:xfrm>
            <a:off x="1303800" y="1270300"/>
            <a:ext cx="7030500" cy="32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1500">
                <a:latin typeface="Times New Roman"/>
                <a:ea typeface="Times New Roman"/>
                <a:cs typeface="Times New Roman"/>
                <a:sym typeface="Times New Roman"/>
              </a:rPr>
              <a:t>Image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https://alualuna.wordpress.com/2011/11/08/scandal-makers/</a:t>
            </a:r>
            <a:r>
              <a:rPr lang="vi" sz="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http://asianwiki.com/Scandal_Makers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https://www.viki.com/movies/36072c-scandal-makers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https://www.lovehkfilm.com/panasia/scandal_makers.html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https://m.post.naver.com/viewer/postView.nhn?volumeNo=17654551&amp;memberNo=32011753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https://www.gettyimages.ca/illustrations/family-fighting-cartoon?sort=best&amp;mediatype=illustration&amp;family=creative&amp;phrase=family%20fighting%20cartoon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https://medium.com/other-opinions/family-politics-and-society-fighting-to-live-with-each-other-718a27a661ab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/>
              </a:rPr>
              <a:t>https://www.123rf.com/photo_70604596_portrait-of-asian-three-generation-family-in-hanbok-korean-traditional-clothes.html</a:t>
            </a:r>
            <a:endParaRPr sz="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vi" sz="1500">
                <a:latin typeface="Times New Roman"/>
                <a:ea typeface="Times New Roman"/>
                <a:cs typeface="Times New Roman"/>
                <a:sym typeface="Times New Roman"/>
              </a:rPr>
              <a:t>Information</a:t>
            </a:r>
            <a:endParaRPr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1"/>
              </a:rPr>
              <a:t>https://alualuna.wordpress.com/2011/11/08/scandal-makers/</a:t>
            </a:r>
            <a:endParaRPr sz="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https://www.youtube.com/watch?v=bdUYemBuCbY</a:t>
            </a:r>
            <a:endParaRPr sz="8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800"/>
              <a:buFont typeface="Times New Roman"/>
              <a:buChar char="-"/>
            </a:pPr>
            <a:r>
              <a:rPr lang="vi" sz="8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3"/>
              </a:rPr>
              <a:t>https://www.hollywoodreporter.com/review/scandal-makers-film-review-93181</a:t>
            </a:r>
            <a:endParaRPr sz="800">
              <a:solidFill>
                <a:srgbClr val="3333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스캔들 메이커</a:t>
            </a: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Scandal Maker</a:t>
            </a:r>
            <a:endParaRPr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300" y="1984500"/>
            <a:ext cx="4381500" cy="25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배우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2829300"/>
            <a:ext cx="7030500" cy="17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차 태현		   	   </a:t>
            </a: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박 보영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	</a:t>
            </a: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왕 석현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  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영화 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남 혜수		   </a:t>
            </a: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영화 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황 정남			</a:t>
            </a:r>
            <a:r>
              <a:rPr b="1"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영화 이름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황 기동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직업</a:t>
            </a:r>
            <a:r>
              <a:rPr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라디오 방송사		   </a:t>
            </a:r>
            <a:r>
              <a:rPr b="1"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직업</a:t>
            </a:r>
            <a:r>
              <a:rPr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싱글맘				 </a:t>
            </a:r>
            <a:r>
              <a:rPr b="1"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직업</a:t>
            </a:r>
            <a:r>
              <a:rPr lang="vi" sz="16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학생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1474975"/>
            <a:ext cx="2031488" cy="135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3300" y="1474975"/>
            <a:ext cx="2031500" cy="135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2800" y="1474975"/>
            <a:ext cx="2031501" cy="1355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>
            <p:ph type="title"/>
          </p:nvPr>
        </p:nvSpPr>
        <p:spPr>
          <a:xfrm>
            <a:off x="130475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처음에</a:t>
            </a:r>
            <a:endParaRPr/>
          </a:p>
        </p:txBody>
      </p:sp>
      <p:sp>
        <p:nvSpPr>
          <p:cNvPr id="300" name="Google Shape;300;p16"/>
          <p:cNvSpPr txBox="1"/>
          <p:nvPr>
            <p:ph idx="1" type="body"/>
          </p:nvPr>
        </p:nvSpPr>
        <p:spPr>
          <a:xfrm>
            <a:off x="1130000" y="1295500"/>
            <a:ext cx="7380000" cy="344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황 정남 called in to 남 혜수’s radio station to share her story about her father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남 혜수 gave her some advice and encourage her to find the father, turns out, 남 혜수 is 황 정남’s dad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-"/>
            </a:pP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 afraid the public will know his bad story which impact his reputation so he agreed to take responsible for 황 정남 and the grandson  (황 기동)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영화의 의미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129050" y="1597875"/>
            <a:ext cx="73800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Family is number-one and there is nothing worth more		</a:t>
            </a:r>
            <a:r>
              <a:rPr lang="vi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가족이 최고이에요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3278" y="2150075"/>
            <a:ext cx="3891550" cy="258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	</a:t>
            </a:r>
            <a:r>
              <a:rPr lang="vi"/>
              <a:t>영화의 의미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vi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https://www.youtube.com/watch?v=bdUYemBuCbY&amp;t=5590s</a:t>
            </a:r>
            <a:r>
              <a:rPr lang="vi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가족 문제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800" y="2461600"/>
            <a:ext cx="2703926" cy="207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4450" y="2562503"/>
            <a:ext cx="3319851" cy="1969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가족 문제</a:t>
            </a:r>
            <a:endParaRPr/>
          </a:p>
        </p:txBody>
      </p:sp>
      <p:sp>
        <p:nvSpPr>
          <p:cNvPr id="327" name="Google Shape;327;p20"/>
          <p:cNvSpPr txBox="1"/>
          <p:nvPr>
            <p:ph idx="1" type="body"/>
          </p:nvPr>
        </p:nvSpPr>
        <p:spPr>
          <a:xfrm>
            <a:off x="1281450" y="1750275"/>
            <a:ext cx="7380000" cy="31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https://www.youtube.com/watch?v=bdUYemBuCbY&amp;t=4410s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 한</a:t>
            </a:r>
            <a:r>
              <a:rPr lang="vi"/>
              <a:t>국 가족 </a:t>
            </a:r>
            <a:r>
              <a:rPr lang="vi"/>
              <a:t>문화와</a:t>
            </a:r>
            <a:r>
              <a:rPr lang="vi"/>
              <a:t> 전통</a:t>
            </a:r>
            <a:endParaRPr/>
          </a:p>
        </p:txBody>
      </p:sp>
      <p:sp>
        <p:nvSpPr>
          <p:cNvPr id="333" name="Google Shape;333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1386" y="1990050"/>
            <a:ext cx="3815338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